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76" r:id="rId16"/>
    <p:sldId id="277" r:id="rId17"/>
    <p:sldId id="269" r:id="rId18"/>
    <p:sldId id="280" r:id="rId19"/>
    <p:sldId id="283" r:id="rId20"/>
    <p:sldId id="281" r:id="rId21"/>
    <p:sldId id="284" r:id="rId22"/>
    <p:sldId id="282" r:id="rId23"/>
    <p:sldId id="285" r:id="rId24"/>
    <p:sldId id="270" r:id="rId25"/>
    <p:sldId id="278" r:id="rId26"/>
    <p:sldId id="271" r:id="rId27"/>
    <p:sldId id="273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108" y="10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gif"/><Relationship Id="rId3" Type="http://schemas.openxmlformats.org/officeDocument/2006/relationships/image" Target="../media/image89.png"/><Relationship Id="rId7" Type="http://schemas.openxmlformats.org/officeDocument/2006/relationships/image" Target="../media/image93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9.png"/><Relationship Id="rId7" Type="http://schemas.openxmlformats.org/officeDocument/2006/relationships/image" Target="../media/image9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10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104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1.png"/><Relationship Id="rId7" Type="http://schemas.openxmlformats.org/officeDocument/2006/relationships/image" Target="../media/image10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1.png"/><Relationship Id="rId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1.png"/><Relationship Id="rId7" Type="http://schemas.openxmlformats.org/officeDocument/2006/relationships/image" Target="../media/image10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8.png"/><Relationship Id="rId9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21.png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../media/image8.png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iyMM7Ysq-iA?feature=oembed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21.png"/><Relationship Id="rId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3" Type="http://schemas.openxmlformats.org/officeDocument/2006/relationships/image" Target="../media/image8.png"/><Relationship Id="rId7" Type="http://schemas.openxmlformats.org/officeDocument/2006/relationships/image" Target="../media/image118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6n5VLdn-j08?feature=oembed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21.png"/><Relationship Id="rId4" Type="http://schemas.openxmlformats.org/officeDocument/2006/relationships/image" Target="../media/image1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gif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Relationship Id="rId14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21.png"/><Relationship Id="rId12" Type="http://schemas.openxmlformats.org/officeDocument/2006/relationships/image" Target="../media/image6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74.png"/><Relationship Id="rId10" Type="http://schemas.openxmlformats.org/officeDocument/2006/relationships/image" Target="../media/image78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0310" y="0"/>
            <a:ext cx="18781411" cy="4000000"/>
            <a:chOff x="-220310" y="0"/>
            <a:chExt cx="18781411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0310" y="0"/>
              <a:ext cx="18781411" cy="4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6964" y="0"/>
            <a:ext cx="15971786" cy="6494894"/>
            <a:chOff x="1156964" y="0"/>
            <a:chExt cx="15971786" cy="649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964" y="0"/>
              <a:ext cx="15971786" cy="6494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6013" y="7245508"/>
            <a:ext cx="5865958" cy="17795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8868" y="8826066"/>
            <a:ext cx="2764415" cy="5130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65048" y="8197578"/>
            <a:ext cx="5463687" cy="1246825"/>
            <a:chOff x="11665048" y="8197578"/>
            <a:chExt cx="5463687" cy="12468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32668" y="8657697"/>
              <a:ext cx="5114632" cy="977917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07906" y="8140437"/>
              <a:ext cx="5718347" cy="69414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795" y="632602"/>
            <a:ext cx="365826" cy="3077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51827"/>
            <a:ext cx="18285714" cy="4440824"/>
            <a:chOff x="0" y="-451827"/>
            <a:chExt cx="18285714" cy="4440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451827"/>
              <a:ext cx="18285714" cy="44408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486" y="3054302"/>
            <a:ext cx="4253940" cy="4444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8677" y="5196013"/>
            <a:ext cx="7747571" cy="3951795"/>
            <a:chOff x="368677" y="5196013"/>
            <a:chExt cx="7747571" cy="395179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677" y="5196013"/>
              <a:ext cx="7747571" cy="395179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32668" y="2456792"/>
            <a:ext cx="5128984" cy="9493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5256" y="6669354"/>
            <a:ext cx="2037393" cy="1005114"/>
            <a:chOff x="7855256" y="6669354"/>
            <a:chExt cx="2037393" cy="1005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55256" y="6669354"/>
              <a:ext cx="2037393" cy="1005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92649" y="5142857"/>
            <a:ext cx="7790259" cy="1308763"/>
            <a:chOff x="9892649" y="5142857"/>
            <a:chExt cx="7790259" cy="13087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92649" y="5142857"/>
              <a:ext cx="7790259" cy="13087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92649" y="6755846"/>
            <a:ext cx="7765025" cy="2732526"/>
            <a:chOff x="9892649" y="6755846"/>
            <a:chExt cx="7765025" cy="27325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2649" y="6755846"/>
              <a:ext cx="7765025" cy="2732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9840" y="1589432"/>
            <a:ext cx="9740868" cy="1315929"/>
            <a:chOff x="1139840" y="1589432"/>
            <a:chExt cx="9740868" cy="13159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4605" y="1494197"/>
              <a:ext cx="5167257" cy="121707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0708" y="2430600"/>
              <a:ext cx="1584481" cy="582500"/>
            </a:xfrm>
            <a:prstGeom prst="rect">
              <a:avLst/>
            </a:prstGeom>
          </p:spPr>
        </p:pic>
      </p:grpSp>
      <p:pic>
        <p:nvPicPr>
          <p:cNvPr id="4" name="Object 6">
            <a:extLst>
              <a:ext uri="{FF2B5EF4-FFF2-40B4-BE49-F238E27FC236}">
                <a16:creationId xmlns:a16="http://schemas.microsoft.com/office/drawing/2014/main" id="{4C1A0BE4-9B60-6C3C-5EE4-080C943AC2F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4105" y="558270"/>
            <a:ext cx="365646" cy="3008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27631"/>
            <a:ext cx="18285714" cy="4440824"/>
            <a:chOff x="0" y="-627631"/>
            <a:chExt cx="18285714" cy="4440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27631"/>
              <a:ext cx="18285714" cy="44408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486" y="2502506"/>
            <a:ext cx="8682997" cy="7466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2668" y="2456792"/>
            <a:ext cx="5129193" cy="9493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602" y="1497545"/>
            <a:ext cx="4030105" cy="10804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116" y="4132130"/>
            <a:ext cx="9688222" cy="5496686"/>
            <a:chOff x="654116" y="4132130"/>
            <a:chExt cx="9688222" cy="54966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4116" y="4132130"/>
              <a:ext cx="9688222" cy="5496686"/>
            </a:xfrm>
            <a:prstGeom prst="rect">
              <a:avLst/>
            </a:prstGeom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C549AC0-17FD-BFFA-CED6-8941C32E5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041" y="4177336"/>
            <a:ext cx="5410200" cy="303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8BCAE352-2480-8B4E-4821-E59450F929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006" y="7560746"/>
            <a:ext cx="1981200" cy="2583221"/>
          </a:xfrm>
          <a:prstGeom prst="rect">
            <a:avLst/>
          </a:prstGeom>
        </p:spPr>
      </p:pic>
      <p:pic>
        <p:nvPicPr>
          <p:cNvPr id="9" name="Object 16">
            <a:extLst>
              <a:ext uri="{FF2B5EF4-FFF2-40B4-BE49-F238E27FC236}">
                <a16:creationId xmlns:a16="http://schemas.microsoft.com/office/drawing/2014/main" id="{81A6F71A-6D2F-4150-2A12-2FA527516DE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602" y="427120"/>
            <a:ext cx="365646" cy="3008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27631"/>
            <a:ext cx="18285714" cy="4440824"/>
            <a:chOff x="0" y="-627631"/>
            <a:chExt cx="18285714" cy="4440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27631"/>
              <a:ext cx="18285714" cy="44408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486" y="2502506"/>
            <a:ext cx="8682997" cy="7466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2668" y="2456792"/>
            <a:ext cx="5129193" cy="9493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602" y="1497545"/>
            <a:ext cx="4030105" cy="108041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F5A889-178C-9E93-9039-B4216B542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90" y="5186057"/>
            <a:ext cx="17328530" cy="14355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E891E1-488A-0D16-0B9A-5BC9DD4B6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90" y="7650508"/>
            <a:ext cx="17328530" cy="1225836"/>
          </a:xfrm>
          <a:prstGeom prst="rect">
            <a:avLst/>
          </a:prstGeom>
        </p:spPr>
      </p:pic>
      <p:pic>
        <p:nvPicPr>
          <p:cNvPr id="2" name="Object 17">
            <a:extLst>
              <a:ext uri="{FF2B5EF4-FFF2-40B4-BE49-F238E27FC236}">
                <a16:creationId xmlns:a16="http://schemas.microsoft.com/office/drawing/2014/main" id="{41436D36-10CC-BDD8-D39C-6818DF835EC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6486" y="525474"/>
            <a:ext cx="365646" cy="3008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27631"/>
            <a:ext cx="18285714" cy="4440824"/>
            <a:chOff x="0" y="-627631"/>
            <a:chExt cx="18285714" cy="4440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27631"/>
              <a:ext cx="18285714" cy="444082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486" y="2502506"/>
            <a:ext cx="8682997" cy="7466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2668" y="2456792"/>
            <a:ext cx="5129193" cy="94934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602" y="1497545"/>
            <a:ext cx="4030105" cy="1080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61BA94-BB16-A6B4-B0C1-EDDFE75D33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587" y="4094309"/>
            <a:ext cx="17842539" cy="5849791"/>
          </a:xfrm>
          <a:prstGeom prst="rect">
            <a:avLst/>
          </a:prstGeom>
        </p:spPr>
      </p:pic>
      <p:pic>
        <p:nvPicPr>
          <p:cNvPr id="2" name="Object 18">
            <a:extLst>
              <a:ext uri="{FF2B5EF4-FFF2-40B4-BE49-F238E27FC236}">
                <a16:creationId xmlns:a16="http://schemas.microsoft.com/office/drawing/2014/main" id="{224A13A0-6B20-93D2-9507-798D49FAE9A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6486" y="554945"/>
            <a:ext cx="365646" cy="3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11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2562" y="2795578"/>
            <a:ext cx="5129194" cy="950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495" y="1593842"/>
            <a:ext cx="9714287" cy="1277925"/>
            <a:chOff x="931495" y="1593842"/>
            <a:chExt cx="9714287" cy="12779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82" y="2397522"/>
              <a:ext cx="1590853" cy="6156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259" y="1498606"/>
              <a:ext cx="5778010" cy="1218734"/>
            </a:xfrm>
            <a:prstGeom prst="rect">
              <a:avLst/>
            </a:prstGeom>
          </p:spPr>
        </p:pic>
      </p:grpSp>
      <p:pic>
        <p:nvPicPr>
          <p:cNvPr id="2" name="그림 1" descr="텍스트이(가) 표시된 사진">
            <a:extLst>
              <a:ext uri="{FF2B5EF4-FFF2-40B4-BE49-F238E27FC236}">
                <a16:creationId xmlns:a16="http://schemas.microsoft.com/office/drawing/2014/main" id="{9BC49898-036C-EE49-6372-E6D6FE205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57" y="4190984"/>
            <a:ext cx="10210800" cy="5743575"/>
          </a:xfrm>
          <a:prstGeom prst="rect">
            <a:avLst/>
          </a:prstGeom>
        </p:spPr>
      </p:pic>
      <p:pic>
        <p:nvPicPr>
          <p:cNvPr id="4" name="Object 19">
            <a:extLst>
              <a:ext uri="{FF2B5EF4-FFF2-40B4-BE49-F238E27FC236}">
                <a16:creationId xmlns:a16="http://schemas.microsoft.com/office/drawing/2014/main" id="{9FBE8B00-E22F-C1DB-32BA-A982EC6969B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5782" y="818283"/>
            <a:ext cx="365646" cy="30088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2562" y="2795578"/>
            <a:ext cx="5129194" cy="950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495" y="1593842"/>
            <a:ext cx="9714287" cy="1277925"/>
            <a:chOff x="931495" y="1593842"/>
            <a:chExt cx="9714287" cy="12779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82" y="2397522"/>
              <a:ext cx="1590853" cy="6156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259" y="1498606"/>
              <a:ext cx="5778010" cy="1218734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8C9349E-BC5B-6D59-D451-47F59C540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" y="4267967"/>
            <a:ext cx="17754600" cy="8755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6CC9D0-415A-ACCD-4235-CBC71E7237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1" y="5512918"/>
            <a:ext cx="17754600" cy="4451631"/>
          </a:xfrm>
          <a:prstGeom prst="rect">
            <a:avLst/>
          </a:prstGeom>
        </p:spPr>
      </p:pic>
      <p:pic>
        <p:nvPicPr>
          <p:cNvPr id="2" name="Object 20">
            <a:extLst>
              <a:ext uri="{FF2B5EF4-FFF2-40B4-BE49-F238E27FC236}">
                <a16:creationId xmlns:a16="http://schemas.microsoft.com/office/drawing/2014/main" id="{AC78909C-9066-1833-3273-E0CD3B0FA0E3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6259" y="764400"/>
            <a:ext cx="365646" cy="3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03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12562" y="2795578"/>
            <a:ext cx="5129194" cy="950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1495" y="1593842"/>
            <a:ext cx="9714287" cy="1277925"/>
            <a:chOff x="931495" y="1593842"/>
            <a:chExt cx="9714287" cy="12779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82" y="2397522"/>
              <a:ext cx="1590853" cy="61560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259" y="1498606"/>
              <a:ext cx="5778010" cy="1218734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55C8362-CFED-86DF-1A6E-C6F53C1AA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57" y="4212005"/>
            <a:ext cx="17526000" cy="5725493"/>
          </a:xfrm>
          <a:prstGeom prst="rect">
            <a:avLst/>
          </a:prstGeom>
        </p:spPr>
      </p:pic>
      <p:pic>
        <p:nvPicPr>
          <p:cNvPr id="2" name="Object 21">
            <a:extLst>
              <a:ext uri="{FF2B5EF4-FFF2-40B4-BE49-F238E27FC236}">
                <a16:creationId xmlns:a16="http://schemas.microsoft.com/office/drawing/2014/main" id="{79C68CCC-5B75-DDE5-486F-294FDAEBE02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5782" y="840061"/>
            <a:ext cx="365646" cy="3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56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10812"/>
            <a:ext cx="2875305" cy="12137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6486" y="2686486"/>
            <a:ext cx="6098540" cy="7466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32668" y="2456792"/>
            <a:ext cx="5129193" cy="949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995151C-941F-9872-6260-1F0731EE6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57" y="4247201"/>
            <a:ext cx="17602200" cy="5686474"/>
          </a:xfrm>
          <a:prstGeom prst="rect">
            <a:avLst/>
          </a:prstGeom>
        </p:spPr>
      </p:pic>
      <p:pic>
        <p:nvPicPr>
          <p:cNvPr id="2" name="Object 22">
            <a:extLst>
              <a:ext uri="{FF2B5EF4-FFF2-40B4-BE49-F238E27FC236}">
                <a16:creationId xmlns:a16="http://schemas.microsoft.com/office/drawing/2014/main" id="{D121F9C0-27A9-415B-7DFB-6E79DD1FE4A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726" y="840061"/>
            <a:ext cx="365646" cy="3008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489188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726" y="1510812"/>
            <a:ext cx="2770553" cy="12137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32668" y="2456792"/>
            <a:ext cx="5128974" cy="949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pic>
        <p:nvPicPr>
          <p:cNvPr id="2" name="Object 23">
            <a:extLst>
              <a:ext uri="{FF2B5EF4-FFF2-40B4-BE49-F238E27FC236}">
                <a16:creationId xmlns:a16="http://schemas.microsoft.com/office/drawing/2014/main" id="{EDB96810-1A77-86B2-377F-097613D19344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8279" y="604964"/>
            <a:ext cx="365646" cy="300884"/>
          </a:xfrm>
          <a:prstGeom prst="rect">
            <a:avLst/>
          </a:prstGeom>
        </p:spPr>
      </p:pic>
      <p:pic>
        <p:nvPicPr>
          <p:cNvPr id="4" name="9ab7e045d1dd709e">
            <a:hlinkClick r:id="" action="ppaction://media"/>
            <a:extLst>
              <a:ext uri="{FF2B5EF4-FFF2-40B4-BE49-F238E27FC236}">
                <a16:creationId xmlns:a16="http://schemas.microsoft.com/office/drawing/2014/main" id="{F1FEF834-99B6-96F1-932C-A4F97896C1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43300" y="3515111"/>
            <a:ext cx="11201400" cy="6587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489188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10812"/>
            <a:ext cx="2770553" cy="12137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2668" y="2456792"/>
            <a:ext cx="5128974" cy="949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pic>
        <p:nvPicPr>
          <p:cNvPr id="2" name="Object 23">
            <a:extLst>
              <a:ext uri="{FF2B5EF4-FFF2-40B4-BE49-F238E27FC236}">
                <a16:creationId xmlns:a16="http://schemas.microsoft.com/office/drawing/2014/main" id="{EDB96810-1A77-86B2-377F-097613D1934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279" y="604964"/>
            <a:ext cx="365646" cy="3008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E9F3CC-3352-5A9B-56BF-A2BBD04B1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67" y="3720480"/>
            <a:ext cx="15598666" cy="61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6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4889"/>
            <a:ext cx="6657257" cy="12199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6487" y="2686487"/>
            <a:ext cx="6988587" cy="7466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32669" y="2456793"/>
            <a:ext cx="5129192" cy="94934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5477" y="5023221"/>
            <a:ext cx="3646015" cy="3646015"/>
            <a:chOff x="605477" y="5023221"/>
            <a:chExt cx="3646015" cy="36460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477" y="5023221"/>
              <a:ext cx="3646015" cy="36460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4555" y="5023221"/>
            <a:ext cx="3646015" cy="3646015"/>
            <a:chOff x="4934555" y="5023221"/>
            <a:chExt cx="3646015" cy="36460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4555" y="5023221"/>
              <a:ext cx="3646015" cy="3646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42395" y="5023221"/>
            <a:ext cx="3646015" cy="3646015"/>
            <a:chOff x="9242395" y="5023221"/>
            <a:chExt cx="3646015" cy="36460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42395" y="5023221"/>
              <a:ext cx="3646015" cy="36460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4906" y="8859487"/>
            <a:ext cx="1303301" cy="47145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26515" y="8916082"/>
            <a:ext cx="1154368" cy="4704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15715" y="8870953"/>
            <a:ext cx="1141740" cy="4001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17204" y="5023221"/>
            <a:ext cx="3646015" cy="3646015"/>
            <a:chOff x="13817204" y="5023221"/>
            <a:chExt cx="3646015" cy="36460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7204" y="5023221"/>
              <a:ext cx="3646015" cy="364601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90532" y="8858474"/>
            <a:ext cx="1154368" cy="4704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003250" y="581127"/>
            <a:ext cx="3869895" cy="517869"/>
            <a:chOff x="14003250" y="581127"/>
            <a:chExt cx="3869895" cy="5178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03250" y="581127"/>
              <a:ext cx="3869895" cy="5178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489188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1510812"/>
            <a:ext cx="2770553" cy="12137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32668" y="2456792"/>
            <a:ext cx="5128974" cy="949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pic>
        <p:nvPicPr>
          <p:cNvPr id="2" name="Object 23">
            <a:extLst>
              <a:ext uri="{FF2B5EF4-FFF2-40B4-BE49-F238E27FC236}">
                <a16:creationId xmlns:a16="http://schemas.microsoft.com/office/drawing/2014/main" id="{EDB96810-1A77-86B2-377F-097613D1934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8279" y="604964"/>
            <a:ext cx="365646" cy="300884"/>
          </a:xfrm>
          <a:prstGeom prst="rect">
            <a:avLst/>
          </a:prstGeom>
        </p:spPr>
      </p:pic>
      <p:pic>
        <p:nvPicPr>
          <p:cNvPr id="7" name="온라인 미디어 6" title="Just DDance Test Sample1">
            <a:hlinkClick r:id="" action="ppaction://media"/>
            <a:extLst>
              <a:ext uri="{FF2B5EF4-FFF2-40B4-BE49-F238E27FC236}">
                <a16:creationId xmlns:a16="http://schemas.microsoft.com/office/drawing/2014/main" id="{51C6B17D-ED27-6D30-EF6D-34CA1105BE7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3390900" y="3747897"/>
            <a:ext cx="11506200" cy="65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489188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10812"/>
            <a:ext cx="2770553" cy="12137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2668" y="2456792"/>
            <a:ext cx="5128974" cy="949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pic>
        <p:nvPicPr>
          <p:cNvPr id="2" name="Object 23">
            <a:extLst>
              <a:ext uri="{FF2B5EF4-FFF2-40B4-BE49-F238E27FC236}">
                <a16:creationId xmlns:a16="http://schemas.microsoft.com/office/drawing/2014/main" id="{EDB96810-1A77-86B2-377F-097613D1934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279" y="604964"/>
            <a:ext cx="365646" cy="3008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825BDE-CF94-FF91-AE45-4894826A58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115776"/>
            <a:ext cx="14630400" cy="54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10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489188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1510812"/>
            <a:ext cx="2770553" cy="12137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32668" y="2456792"/>
            <a:ext cx="5128974" cy="949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pic>
        <p:nvPicPr>
          <p:cNvPr id="2" name="Object 23">
            <a:extLst>
              <a:ext uri="{FF2B5EF4-FFF2-40B4-BE49-F238E27FC236}">
                <a16:creationId xmlns:a16="http://schemas.microsoft.com/office/drawing/2014/main" id="{EDB96810-1A77-86B2-377F-097613D1934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8279" y="604964"/>
            <a:ext cx="365646" cy="300884"/>
          </a:xfrm>
          <a:prstGeom prst="rect">
            <a:avLst/>
          </a:prstGeom>
        </p:spPr>
      </p:pic>
      <p:pic>
        <p:nvPicPr>
          <p:cNvPr id="4" name="온라인 미디어 3" title="Just DDance Test Sample2">
            <a:hlinkClick r:id="" action="ppaction://media"/>
            <a:extLst>
              <a:ext uri="{FF2B5EF4-FFF2-40B4-BE49-F238E27FC236}">
                <a16:creationId xmlns:a16="http://schemas.microsoft.com/office/drawing/2014/main" id="{0E78FBEE-EE5A-6172-3556-0F112A6265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155428" y="3784760"/>
            <a:ext cx="7977144" cy="598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3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-489188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10812"/>
            <a:ext cx="2770553" cy="12137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2668" y="2456792"/>
            <a:ext cx="5128974" cy="949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pic>
        <p:nvPicPr>
          <p:cNvPr id="2" name="Object 23">
            <a:extLst>
              <a:ext uri="{FF2B5EF4-FFF2-40B4-BE49-F238E27FC236}">
                <a16:creationId xmlns:a16="http://schemas.microsoft.com/office/drawing/2014/main" id="{EDB96810-1A77-86B2-377F-097613D1934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279" y="604964"/>
            <a:ext cx="365646" cy="3008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92A374C-3D11-8F03-BC22-47D018900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030" y="4381500"/>
            <a:ext cx="1389594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55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6748" y="1151872"/>
            <a:ext cx="5053035" cy="12817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59246" y="2098284"/>
            <a:ext cx="5129193" cy="9493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89084" y="407418"/>
            <a:ext cx="4671427" cy="563793"/>
            <a:chOff x="13189084" y="407418"/>
            <a:chExt cx="4671427" cy="5637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89084" y="407418"/>
              <a:ext cx="4671427" cy="5637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4086" y="2884990"/>
            <a:ext cx="16237543" cy="7188099"/>
            <a:chOff x="1024086" y="2884990"/>
            <a:chExt cx="16237543" cy="718809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24086" y="2884990"/>
              <a:ext cx="8742964" cy="7188099"/>
              <a:chOff x="1024086" y="2884990"/>
              <a:chExt cx="8742964" cy="71880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4086" y="2884990"/>
                <a:ext cx="8742964" cy="71880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518664" y="2884990"/>
              <a:ext cx="8742964" cy="7188099"/>
              <a:chOff x="8518664" y="2884990"/>
              <a:chExt cx="8742964" cy="718809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518664" y="2884990"/>
                <a:ext cx="8742964" cy="7188099"/>
              </a:xfrm>
              <a:prstGeom prst="rect">
                <a:avLst/>
              </a:prstGeom>
            </p:spPr>
          </p:pic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BAE67369-395C-0B47-EF04-1878572DB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017" y="3834336"/>
            <a:ext cx="12107965" cy="5544324"/>
          </a:xfrm>
          <a:prstGeom prst="rect">
            <a:avLst/>
          </a:prstGeom>
        </p:spPr>
      </p:pic>
      <p:pic>
        <p:nvPicPr>
          <p:cNvPr id="5" name="Object 24">
            <a:extLst>
              <a:ext uri="{FF2B5EF4-FFF2-40B4-BE49-F238E27FC236}">
                <a16:creationId xmlns:a16="http://schemas.microsoft.com/office/drawing/2014/main" id="{7BAA54E3-BDC2-8ED4-FCC5-B6A6BEEE846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4677" y="668086"/>
            <a:ext cx="365646" cy="30088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13189084" y="407418"/>
            <a:ext cx="4671427" cy="563793"/>
            <a:chOff x="13189084" y="407418"/>
            <a:chExt cx="4671427" cy="5637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9084" y="407418"/>
              <a:ext cx="4671427" cy="56379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EE14ECE-02CB-6BEE-43A0-7A9E01C13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314700"/>
            <a:ext cx="8247001" cy="6465242"/>
          </a:xfrm>
          <a:prstGeom prst="rect">
            <a:avLst/>
          </a:prstGeom>
        </p:spPr>
      </p:pic>
      <p:pic>
        <p:nvPicPr>
          <p:cNvPr id="8" name="Object 1">
            <a:extLst>
              <a:ext uri="{FF2B5EF4-FFF2-40B4-BE49-F238E27FC236}">
                <a16:creationId xmlns:a16="http://schemas.microsoft.com/office/drawing/2014/main" id="{3CC52A06-9F2B-3404-F022-42ECD6C951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6748" y="1151872"/>
            <a:ext cx="7891759" cy="1300788"/>
          </a:xfrm>
          <a:prstGeom prst="rect">
            <a:avLst/>
          </a:prstGeom>
        </p:spPr>
      </p:pic>
      <p:pic>
        <p:nvPicPr>
          <p:cNvPr id="9" name="Object 2">
            <a:extLst>
              <a:ext uri="{FF2B5EF4-FFF2-40B4-BE49-F238E27FC236}">
                <a16:creationId xmlns:a16="http://schemas.microsoft.com/office/drawing/2014/main" id="{E59B8F7D-14FB-0617-5418-0383998C361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59240" y="2098287"/>
            <a:ext cx="5128974" cy="949346"/>
          </a:xfrm>
          <a:prstGeom prst="rect">
            <a:avLst/>
          </a:prstGeom>
        </p:spPr>
      </p:pic>
      <p:pic>
        <p:nvPicPr>
          <p:cNvPr id="10" name="Object 25">
            <a:extLst>
              <a:ext uri="{FF2B5EF4-FFF2-40B4-BE49-F238E27FC236}">
                <a16:creationId xmlns:a16="http://schemas.microsoft.com/office/drawing/2014/main" id="{B81C9C71-E3DE-1DC1-B664-1E7A69450F9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6748" y="535415"/>
            <a:ext cx="365826" cy="3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10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13189084" y="407418"/>
            <a:ext cx="4671427" cy="563793"/>
            <a:chOff x="13189084" y="407418"/>
            <a:chExt cx="4671427" cy="5637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9084" y="407418"/>
              <a:ext cx="4671427" cy="56379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DE8C242-334C-6358-61BD-34F27E134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288398"/>
            <a:ext cx="11421046" cy="3920025"/>
          </a:xfrm>
          <a:prstGeom prst="rect">
            <a:avLst/>
          </a:prstGeom>
        </p:spPr>
      </p:pic>
      <p:pic>
        <p:nvPicPr>
          <p:cNvPr id="2" name="Object 26">
            <a:extLst>
              <a:ext uri="{FF2B5EF4-FFF2-40B4-BE49-F238E27FC236}">
                <a16:creationId xmlns:a16="http://schemas.microsoft.com/office/drawing/2014/main" id="{B1CA12B1-0AAC-E1F8-A3EB-41052E21BE3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0195" y="689314"/>
            <a:ext cx="365826" cy="307798"/>
          </a:xfrm>
          <a:prstGeom prst="rect">
            <a:avLst/>
          </a:prstGeom>
        </p:spPr>
      </p:pic>
      <p:pic>
        <p:nvPicPr>
          <p:cNvPr id="3" name="Object 4">
            <a:extLst>
              <a:ext uri="{FF2B5EF4-FFF2-40B4-BE49-F238E27FC236}">
                <a16:creationId xmlns:a16="http://schemas.microsoft.com/office/drawing/2014/main" id="{8B4DA3B1-F992-0E7B-3B30-71755353844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561" y="1113740"/>
            <a:ext cx="6453826" cy="1300788"/>
          </a:xfrm>
          <a:prstGeom prst="rect">
            <a:avLst/>
          </a:prstGeom>
        </p:spPr>
      </p:pic>
      <p:pic>
        <p:nvPicPr>
          <p:cNvPr id="8" name="Object 5">
            <a:extLst>
              <a:ext uri="{FF2B5EF4-FFF2-40B4-BE49-F238E27FC236}">
                <a16:creationId xmlns:a16="http://schemas.microsoft.com/office/drawing/2014/main" id="{B2CCCA39-ED74-B164-B096-E8D6B3AFCE3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61221" y="2305451"/>
            <a:ext cx="5109289" cy="10792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387" y="0"/>
            <a:ext cx="18942398" cy="4000000"/>
            <a:chOff x="-275387" y="0"/>
            <a:chExt cx="18942398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75387" y="0"/>
              <a:ext cx="18942398" cy="4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6964" y="0"/>
            <a:ext cx="15971786" cy="6494894"/>
            <a:chOff x="1156964" y="0"/>
            <a:chExt cx="15971786" cy="64948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6964" y="0"/>
              <a:ext cx="15971786" cy="649489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6013" y="7178546"/>
            <a:ext cx="5395034" cy="19182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4582" y="8858820"/>
            <a:ext cx="1127959" cy="3622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223441" y="8762570"/>
            <a:ext cx="4671427" cy="563793"/>
            <a:chOff x="13223441" y="8762570"/>
            <a:chExt cx="4671427" cy="5637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3441" y="8762570"/>
              <a:ext cx="4671427" cy="5637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08626" y="8025862"/>
            <a:ext cx="2443192" cy="8206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000000"/>
            <a:chOff x="0" y="0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68002" y="2363906"/>
            <a:ext cx="2394965" cy="9493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26" y="1464673"/>
            <a:ext cx="3327953" cy="10804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50094" y="581127"/>
            <a:ext cx="3869895" cy="517869"/>
            <a:chOff x="13950094" y="581127"/>
            <a:chExt cx="3869895" cy="5178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50094" y="581127"/>
              <a:ext cx="3869895" cy="5178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8200" y="4598605"/>
            <a:ext cx="9796904" cy="46223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003"/>
            <a:ext cx="18285714" cy="4000000"/>
            <a:chOff x="0" y="-11003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508040"/>
            <a:ext cx="6452705" cy="12166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6486" y="2686486"/>
            <a:ext cx="8208006" cy="1102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6962" y="5165474"/>
            <a:ext cx="7747571" cy="3951795"/>
            <a:chOff x="1156962" y="5165474"/>
            <a:chExt cx="7747571" cy="39517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962" y="5165474"/>
              <a:ext cx="7747571" cy="39517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32669" y="2426383"/>
            <a:ext cx="5129183" cy="10796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4095" y="4837074"/>
            <a:ext cx="8398397" cy="46750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26" y="1197926"/>
            <a:ext cx="5465095" cy="10837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32668" y="2301202"/>
            <a:ext cx="5109279" cy="107926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05504" y="3870422"/>
            <a:ext cx="4193238" cy="2544870"/>
            <a:chOff x="4405504" y="3870422"/>
            <a:chExt cx="4193238" cy="25448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5504" y="3870422"/>
              <a:ext cx="4193238" cy="25448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17177" y="3954046"/>
            <a:ext cx="4676987" cy="2544870"/>
            <a:chOff x="12717177" y="3954046"/>
            <a:chExt cx="4676987" cy="254487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17177" y="3954046"/>
              <a:ext cx="4676987" cy="25448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3410" y="581127"/>
            <a:ext cx="4671427" cy="563793"/>
            <a:chOff x="13293410" y="581127"/>
            <a:chExt cx="4671427" cy="5637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93410" y="581127"/>
              <a:ext cx="4671427" cy="5637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71941" y="4875007"/>
            <a:ext cx="2563924" cy="11797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22583" y="6252059"/>
            <a:ext cx="6171429" cy="493714"/>
            <a:chOff x="6322583" y="6252059"/>
            <a:chExt cx="6171429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6200000">
              <a:off x="6322583" y="6252059"/>
              <a:ext cx="6171429" cy="49371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2478" y="4791383"/>
            <a:ext cx="3751486" cy="103689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191" y="6718503"/>
            <a:ext cx="4215720" cy="95104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93004" y="6465051"/>
            <a:ext cx="3125108" cy="99902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5782" y="2243915"/>
            <a:ext cx="4819006" cy="403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E3F757-8853-C841-0112-ECACCF61D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11" y="6848727"/>
            <a:ext cx="45624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FCEF57F-1124-FEEA-C937-6645946A4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912" y="6855451"/>
            <a:ext cx="4572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32668" y="2301202"/>
            <a:ext cx="5109279" cy="10792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717177" y="3954046"/>
            <a:ext cx="4676987" cy="2544870"/>
            <a:chOff x="12717177" y="3954046"/>
            <a:chExt cx="4676987" cy="25448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7177" y="3954046"/>
              <a:ext cx="4676987" cy="2544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06019" y="6815874"/>
            <a:ext cx="4688145" cy="2550942"/>
            <a:chOff x="12706019" y="6815874"/>
            <a:chExt cx="4688145" cy="25509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06019" y="6815874"/>
              <a:ext cx="4688145" cy="25509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3410" y="581127"/>
            <a:ext cx="4671427" cy="563793"/>
            <a:chOff x="13293410" y="581127"/>
            <a:chExt cx="4671427" cy="5637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93410" y="581127"/>
              <a:ext cx="4671427" cy="5637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31626" y="4390348"/>
            <a:ext cx="3201305" cy="17682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57143" y="6252059"/>
            <a:ext cx="6171429" cy="493714"/>
            <a:chOff x="6057143" y="6252059"/>
            <a:chExt cx="6171429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6057143" y="6252059"/>
              <a:ext cx="6171429" cy="4937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5577" y="4259583"/>
            <a:ext cx="3195182" cy="19110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2719" y="6381010"/>
            <a:ext cx="3785263" cy="155424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83468" y="6465049"/>
            <a:ext cx="3037670" cy="66866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1726" y="1197926"/>
            <a:ext cx="5465095" cy="10837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5782" y="2243915"/>
            <a:ext cx="4819006" cy="40379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8B0E63E-74E0-A2C8-8547-98423482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588" y="3515414"/>
            <a:ext cx="3739444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1003"/>
            <a:ext cx="18285714" cy="4000000"/>
            <a:chOff x="0" y="-11003"/>
            <a:chExt cx="18285714" cy="4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1003"/>
              <a:ext cx="18285714" cy="400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1726" y="1454688"/>
            <a:ext cx="9228057" cy="13863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6486" y="2686486"/>
            <a:ext cx="4502349" cy="4037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232669" y="2426459"/>
            <a:ext cx="5109288" cy="10821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92596" y="5086581"/>
            <a:ext cx="2038602" cy="62575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11090" y="7085421"/>
            <a:ext cx="2340240" cy="62575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898533" y="7598552"/>
            <a:ext cx="2635544" cy="6612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43412" y="8664064"/>
            <a:ext cx="2378821" cy="6257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78447" y="5352670"/>
            <a:ext cx="3017421" cy="6257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B3B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16615" y="1739712"/>
            <a:ext cx="4544826" cy="122464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210798" y="4230919"/>
            <a:ext cx="6171429" cy="1674419"/>
            <a:chOff x="10496728" y="3468439"/>
            <a:chExt cx="6171429" cy="16744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6728" y="3468439"/>
              <a:ext cx="6171429" cy="16744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9027" y="6565019"/>
            <a:ext cx="2354973" cy="2901404"/>
            <a:chOff x="12484690" y="5862136"/>
            <a:chExt cx="2354973" cy="29014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84690" y="5862136"/>
              <a:ext cx="2354973" cy="29014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04976" y="581127"/>
            <a:ext cx="4932616" cy="594713"/>
            <a:chOff x="12904976" y="581127"/>
            <a:chExt cx="4932616" cy="5947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04976" y="581127"/>
              <a:ext cx="4932616" cy="59471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9732" y="1751172"/>
            <a:ext cx="4659617" cy="110394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8856" y="5862136"/>
            <a:ext cx="7368235" cy="1258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304000" y="6307296"/>
            <a:ext cx="6171429" cy="493714"/>
            <a:chOff x="6304000" y="6307296"/>
            <a:chExt cx="6171429" cy="493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6304000" y="6307296"/>
              <a:ext cx="6171429" cy="493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07682" y="3221581"/>
            <a:ext cx="14860475" cy="493714"/>
            <a:chOff x="1807682" y="3221581"/>
            <a:chExt cx="14860475" cy="493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7682" y="3221581"/>
              <a:ext cx="14860475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6752"/>
            <a:ext cx="18285714" cy="3393874"/>
            <a:chOff x="0" y="-66752"/>
            <a:chExt cx="18285714" cy="33938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66752"/>
              <a:ext cx="18285714" cy="33938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5145" y="1422317"/>
            <a:ext cx="3259391" cy="10854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37525" y="2456687"/>
            <a:ext cx="5128984" cy="9493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05" y="558270"/>
            <a:ext cx="365826" cy="307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87779" y="581127"/>
            <a:ext cx="3869895" cy="517869"/>
            <a:chOff x="13787779" y="581127"/>
            <a:chExt cx="3869895" cy="5178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87779" y="581127"/>
              <a:ext cx="3869895" cy="517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138" y="4619411"/>
            <a:ext cx="15418967" cy="1824442"/>
            <a:chOff x="697138" y="4619411"/>
            <a:chExt cx="15418967" cy="18244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63620" y="4836801"/>
              <a:ext cx="11415238" cy="169726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697138" y="4619411"/>
              <a:ext cx="4408784" cy="1196182"/>
              <a:chOff x="697138" y="4619411"/>
              <a:chExt cx="4408784" cy="119618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7138" y="4619411"/>
                <a:ext cx="4408784" cy="1196182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7073110" y="7660716"/>
            <a:ext cx="12696514" cy="1536410"/>
            <a:chOff x="7073110" y="7660716"/>
            <a:chExt cx="12696514" cy="153641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5701" y="7625349"/>
              <a:ext cx="7969771" cy="1676961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7073110" y="8073137"/>
              <a:ext cx="866903" cy="1013263"/>
              <a:chOff x="7073110" y="8073137"/>
              <a:chExt cx="866903" cy="101326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73110" y="8073137"/>
                <a:ext cx="866903" cy="101326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Office PowerPoint</Application>
  <PresentationFormat>사용자 지정</PresentationFormat>
  <Paragraphs>0</Paragraphs>
  <Slides>27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채현</cp:lastModifiedBy>
  <cp:revision>8</cp:revision>
  <dcterms:created xsi:type="dcterms:W3CDTF">2022-08-19T09:16:50Z</dcterms:created>
  <dcterms:modified xsi:type="dcterms:W3CDTF">2022-08-19T01:56:12Z</dcterms:modified>
</cp:coreProperties>
</file>